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76532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9-14, днем на севере, в центре области порывы 15-20 м/с. Температура воздуха ночью 19-21,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июня по 08 ч. 04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4928</TotalTime>
  <Words>547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721</cp:revision>
  <cp:lastPrinted>2021-07-01T03:56:27Z</cp:lastPrinted>
  <dcterms:created xsi:type="dcterms:W3CDTF">2024-09-22T07:48:17Z</dcterms:created>
  <dcterms:modified xsi:type="dcterms:W3CDTF">2025-06-02T08:00:12Z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