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4021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7509" y="20267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64331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24226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3835</cp:revision>
  <cp:lastPrinted>2021-10-18T15:52:53Z</cp:lastPrinted>
  <dcterms:created xsi:type="dcterms:W3CDTF">2018-03-27T06:03:00Z</dcterms:created>
  <dcterms:modified xsi:type="dcterms:W3CDTF">2025-06-02T07:18:10Z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