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182048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юго-западный, западный 7-12 м/с. Температура воздуха ночью 12-14, днем 27-29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03 июня по 08 ч. 04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днем град. Ветер юго-восточный 9-14 м/с. Температура воздуха ночью 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87654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24860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4783</cp:revision>
  <cp:lastPrinted>2021-07-01T03:56:27Z</cp:lastPrinted>
  <dcterms:created xsi:type="dcterms:W3CDTF">2018-03-27T06:03:00Z</dcterms:created>
  <dcterms:modified xsi:type="dcterms:W3CDTF">2025-06-02T07:52:51Z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