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42060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dirty="0" smtClean="0"/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37-39 тепла.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24-26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451985"/>
              </p:ext>
            </p:extLst>
          </p:nvPr>
        </p:nvGraphicFramePr>
        <p:xfrm>
          <a:off x="5052561" y="4670011"/>
          <a:ext cx="4625291" cy="1811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79463622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15037</TotalTime>
  <Words>570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3583</cp:revision>
  <cp:lastPrinted>2021-07-01T03:56:27Z</cp:lastPrinted>
  <dcterms:created xsi:type="dcterms:W3CDTF">2018-03-27T06:03:00Z</dcterms:created>
  <dcterms:modified xsi:type="dcterms:W3CDTF">2025-06-02T06:27:45Z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