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DE6024-D8E9-42AE-BCE7-81E34F4D02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33516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AA48-1A37-4ECB-89CB-990789573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4FCE-B91F-4028-8D19-A1E9DA990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CF62-A4A5-4FBF-BFB3-49361A3EB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2C40-49D0-4212-92B1-C2050DD5A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6DD33-073D-41C3-ADF1-9ADAB9320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2BC1-F0FA-461D-A688-D5D5C936A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4911-4C19-452A-B6A0-4FAE036DB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7B75-9BDF-4FCE-8844-2FCAB76FB9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A1CA-8156-4B7B-A19A-131065F73F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4947-B98B-4A59-930C-44142F68B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67F78-0904-4FF0-865D-0F15F79394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32077B-4A8F-48EA-B25A-B0330BD03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июня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 без осадков. Ветер </a:t>
            </a:r>
            <a:r>
              <a:rPr lang="kk-KZ" dirty="0">
                <a:solidFill>
                  <a:schemeClr val="tx1"/>
                </a:solidFill>
              </a:rPr>
              <a:t>юго-западный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13-15</a:t>
            </a:r>
            <a:r>
              <a:rPr lang="ru-RU" dirty="0">
                <a:solidFill>
                  <a:schemeClr val="tx1"/>
                </a:solidFill>
              </a:rPr>
              <a:t>, днем </a:t>
            </a:r>
            <a:r>
              <a:rPr lang="kk-KZ" dirty="0">
                <a:solidFill>
                  <a:schemeClr val="tx1"/>
                </a:solidFill>
              </a:rPr>
              <a:t>27-29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387178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июня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25091</TotalTime>
  <Words>724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5966</cp:revision>
  <cp:lastPrinted>2021-07-01T09:11:30Z</cp:lastPrinted>
  <dcterms:created xsi:type="dcterms:W3CDTF">2018-03-27T06:03:00Z</dcterms:created>
  <dcterms:modified xsi:type="dcterms:W3CDTF">2025-06-02T06:32:35Z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