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702489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утром и днем кратковременный дождь, днем гроза. Ветер южный 9-14, днем порывы 15-20 м/с. Температура воздуха ночью 16-18, 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37041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июня, ночью 04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44537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6649</cp:revision>
  <cp:lastPrinted>2021-11-30T05:55:24Z</cp:lastPrinted>
  <dcterms:created xsi:type="dcterms:W3CDTF">2018-03-27T06:03:00Z</dcterms:created>
  <dcterms:modified xsi:type="dcterms:W3CDTF">2025-06-02T06:54:43Z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