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1" d="100"/>
          <a:sy n="81" d="100"/>
        </p:scale>
        <p:origin x="547"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9500616"/>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a:t>
                      </a:r>
                      <a:r>
                        <a:rPr lang="ru-RU"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02 маусымда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6802444"/>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42784"/>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03</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маусымға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02 маусым с. 20-ден 03 маусым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таңертең және күндіз өткінші жаңбыр, күндіз найзағай</a:t>
            </a:r>
            <a:r>
              <a:rPr lang="kk-KZ" sz="1100" dirty="0">
                <a:latin typeface="Times New Roman" panose="02020603050405020304" pitchFamily="18" charset="0"/>
                <a:cs typeface="Times New Roman" panose="02020603050405020304" pitchFamily="18" charset="0"/>
              </a:rPr>
              <a:t>. Оңтүстіктен жел соғады, күші 9-14, күндіз екпіні 15-20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16-18,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27-29  жылы. </a:t>
            </a:r>
          </a:p>
          <a:p>
            <a:pPr algn="ctr"/>
            <a:r>
              <a:rPr lang="kk-KZ" sz="1100" b="1" kern="1400" dirty="0">
                <a:latin typeface="Times New Roman" panose="02020603050405020304" pitchFamily="18" charset="0"/>
                <a:cs typeface="Times New Roman" panose="02020603050405020304" pitchFamily="18" charset="0"/>
              </a:rPr>
              <a:t> 04 муасым</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03 маусым </a:t>
            </a:r>
            <a:r>
              <a:rPr lang="ru-RU" sz="1100" b="1" dirty="0">
                <a:latin typeface="Times New Roman" panose="02020603050405020304" pitchFamily="18" charset="0"/>
                <a:cs typeface="Times New Roman" panose="02020603050405020304" pitchFamily="18" charset="0"/>
              </a:rPr>
              <a:t>с. 20-ден 04 </a:t>
            </a:r>
            <a:r>
              <a:rPr lang="ru-RU" sz="1100" b="1" kern="1400" dirty="0">
                <a:latin typeface="Times New Roman" panose="02020603050405020304" pitchFamily="18" charset="0"/>
                <a:cs typeface="Times New Roman" panose="02020603050405020304" pitchFamily="18" charset="0"/>
              </a:rPr>
              <a:t>маусым</a:t>
            </a:r>
            <a:r>
              <a:rPr lang="kk-KZ" sz="1100" b="1" kern="1400" dirty="0">
                <a:latin typeface="Times New Roman" panose="02020603050405020304" pitchFamily="18" charset="0"/>
                <a:cs typeface="Times New Roman" panose="02020603050405020304" pitchFamily="18" charset="0"/>
              </a:rPr>
              <a:t>ғ</a:t>
            </a:r>
            <a:r>
              <a:rPr lang="ru-RU" sz="1100" b="1" kern="1400" dirty="0">
                <a:latin typeface="Times New Roman" panose="02020603050405020304" pitchFamily="18" charset="0"/>
                <a:cs typeface="Times New Roman" panose="02020603050405020304" pitchFamily="18" charset="0"/>
              </a:rPr>
              <a:t>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О</a:t>
            </a:r>
            <a:r>
              <a:rPr lang="kk-KZ" sz="1100" dirty="0">
                <a:latin typeface="Times New Roman" panose="02020603050405020304" pitchFamily="18" charset="0"/>
                <a:cs typeface="Times New Roman" panose="02020603050405020304" pitchFamily="18" charset="0"/>
              </a:rPr>
              <a:t>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a:t>
            </a:r>
            <a:r>
              <a:rPr lang="ru-KZ" sz="1100" kern="1400" dirty="0">
                <a:latin typeface="Times New Roman" panose="02020603050405020304" pitchFamily="18" charset="0"/>
                <a:ea typeface="Times New Roman" panose="02020603050405020304" pitchFamily="18" charset="0"/>
                <a:cs typeface="Times New Roman" panose="02020603050405020304" pitchFamily="18" charset="0"/>
              </a:rPr>
              <a:t>5</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-1</a:t>
            </a:r>
            <a:r>
              <a:rPr lang="ru-KZ" sz="1100" kern="1400">
                <a:latin typeface="Times New Roman" panose="02020603050405020304" pitchFamily="18" charset="0"/>
                <a:ea typeface="Times New Roman" panose="02020603050405020304" pitchFamily="18" charset="0"/>
                <a:cs typeface="Times New Roman" panose="02020603050405020304" pitchFamily="18" charset="0"/>
              </a:rPr>
              <a:t>7</a:t>
            </a:r>
            <a:r>
              <a:rPr lang="ru-RU" sz="1100" kern="1400">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03 маусымда, түнде 04 </a:t>
            </a:r>
            <a:r>
              <a:rPr lang="kk-KZ" sz="1100" dirty="0">
                <a:solidFill>
                  <a:schemeClr val="tx1"/>
                </a:solidFill>
                <a:latin typeface="Times New Roman" panose="02020603050405020304" pitchFamily="18" charset="0"/>
                <a:cs typeface="Times New Roman" panose="02020603050405020304" pitchFamily="18" charset="0"/>
              </a:rPr>
              <a:t>муасымда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Гилей В.</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796413"/>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41254</TotalTime>
  <Words>620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Надежда Краузе</cp:lastModifiedBy>
  <cp:revision>6378</cp:revision>
  <cp:lastPrinted>2023-01-16T10:13:34Z</cp:lastPrinted>
  <dcterms:created xsi:type="dcterms:W3CDTF">2018-03-27T06:03:00Z</dcterms:created>
  <dcterms:modified xsi:type="dcterms:W3CDTF">2025-06-02T07:14:54Z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