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3418628"/>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2360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Оңтүстік-батыстан, батыстан жел соғады, күші 7-12 м/с. Ауа температурасы түнде 12-14, күндіз 27-29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өткінші жаңбыр, күндіз бұршақ. Оңтүстік-шығыстан жел соғады, күші 9-14 м/с. Ауа температурасы түнде 15-17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56180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24703</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4761</cp:revision>
  <cp:lastPrinted>2021-07-01T03:56:27Z</cp:lastPrinted>
  <dcterms:created xsi:type="dcterms:W3CDTF">2018-03-27T06:03:00Z</dcterms:created>
  <dcterms:modified xsi:type="dcterms:W3CDTF">2025-06-02T07:52:45Z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