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№153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02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2492990"/>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03 маусымға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2025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02 </a:t>
            </a:r>
            <a:r>
              <a:rPr lang="ru-RU" sz="1050" b="1" dirty="0" err="1" smtClean="0">
                <a:latin typeface="Times New Roman" pitchFamily="18" charset="0"/>
                <a:cs typeface="Times New Roman" pitchFamily="18" charset="0"/>
              </a:rPr>
              <a:t>маусым</a:t>
            </a:r>
            <a:r>
              <a:rPr lang="ru-RU" sz="1050" b="1" dirty="0" smtClean="0">
                <a:latin typeface="Times New Roman" pitchFamily="18" charset="0"/>
                <a:cs typeface="Times New Roman" pitchFamily="18" charset="0"/>
              </a:rPr>
              <a:t>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03</a:t>
            </a:r>
            <a:r>
              <a:rPr lang="kk-KZ" sz="1050" b="1" dirty="0" smtClean="0">
                <a:latin typeface="Times New Roman" pitchFamily="18" charset="0"/>
                <a:cs typeface="Times New Roman" pitchFamily="18" charset="0"/>
              </a:rPr>
              <a:t> маусым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жауын-шашынсыз. </a:t>
            </a:r>
            <a:r>
              <a:rPr lang="kk-KZ" sz="1200" dirty="0" smtClean="0">
                <a:latin typeface="Times New Roman" pitchFamily="18" charset="0"/>
                <a:cs typeface="Times New Roman" pitchFamily="18" charset="0"/>
              </a:rPr>
              <a:t>Сол</a:t>
            </a:r>
            <a:r>
              <a:rPr lang="kk-KZ" sz="1200" dirty="0" smtClean="0">
                <a:latin typeface="Times New Roman" pitchFamily="18" charset="0"/>
                <a:cs typeface="Times New Roman" pitchFamily="18" charset="0"/>
              </a:rPr>
              <a:t>түстік-батыстан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4-9</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9-11</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28-30 </a:t>
            </a:r>
            <a:r>
              <a:rPr lang="kk-KZ" sz="1200" dirty="0" smtClean="0">
                <a:latin typeface="Times New Roman" pitchFamily="18" charset="0"/>
                <a:cs typeface="Times New Roman" pitchFamily="18" charset="0"/>
              </a:rPr>
              <a:t>градус жылы.</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04 маусымға</a:t>
            </a:r>
          </a:p>
          <a:p>
            <a:pPr marL="228600" indent="-228600" algn="ctr"/>
            <a:r>
              <a:rPr lang="ru-RU" sz="1200" b="1" dirty="0" smtClean="0">
                <a:latin typeface="Times New Roman" pitchFamily="18" charset="0"/>
                <a:ea typeface="Times New Roman KZ" pitchFamily="18" charset="0"/>
                <a:cs typeface="Times New Roman" pitchFamily="18" charset="0"/>
              </a:rPr>
              <a:t>2025 </a:t>
            </a:r>
            <a:r>
              <a:rPr lang="ru-RU" sz="1200" b="1" dirty="0" err="1" smtClean="0">
                <a:latin typeface="Times New Roman" pitchFamily="18" charset="0"/>
                <a:ea typeface="Times New Roman KZ" pitchFamily="18" charset="0"/>
                <a:cs typeface="Times New Roman" pitchFamily="18" charset="0"/>
              </a:rPr>
              <a:t>жылғы </a:t>
            </a:r>
            <a:r>
              <a:rPr lang="ru-RU" sz="1200" b="1" dirty="0" smtClean="0">
                <a:latin typeface="Times New Roman" pitchFamily="18" charset="0"/>
                <a:ea typeface="Times New Roman KZ" pitchFamily="18" charset="0"/>
                <a:cs typeface="Times New Roman" pitchFamily="18" charset="0"/>
              </a:rPr>
              <a:t>03 </a:t>
            </a:r>
            <a:r>
              <a:rPr lang="ru-RU" sz="1200" b="1" dirty="0" err="1" smtClean="0">
                <a:latin typeface="Times New Roman" pitchFamily="18" charset="0"/>
                <a:ea typeface="Times New Roman KZ" pitchFamily="18" charset="0"/>
                <a:cs typeface="Times New Roman" pitchFamily="18" charset="0"/>
              </a:rPr>
              <a:t>маусым</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04 </a:t>
            </a:r>
            <a:r>
              <a:rPr lang="ru-RU" sz="1200" b="1" dirty="0" err="1" smtClean="0">
                <a:latin typeface="Times New Roman" pitchFamily="18" charset="0"/>
                <a:ea typeface="Times New Roman KZ" pitchFamily="18" charset="0"/>
                <a:cs typeface="Times New Roman" pitchFamily="18" charset="0"/>
              </a:rPr>
              <a:t>маусым</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a:t>
            </a:r>
            <a:r>
              <a:rPr lang="kk-KZ" sz="1200" dirty="0" smtClean="0">
                <a:latin typeface="Times New Roman" pitchFamily="18" charset="0"/>
                <a:cs typeface="Times New Roman" pitchFamily="18" charset="0"/>
              </a:rPr>
              <a:t>Солтүстікте</a:t>
            </a:r>
            <a:r>
              <a:rPr lang="kk-KZ" sz="1200" dirty="0" smtClean="0">
                <a:latin typeface="Times New Roman" pitchFamily="18" charset="0"/>
                <a:cs typeface="Times New Roman" pitchFamily="18" charset="0"/>
              </a:rPr>
              <a:t>н </a:t>
            </a:r>
            <a:r>
              <a:rPr lang="kk-KZ" sz="1200" dirty="0" smtClean="0">
                <a:latin typeface="Times New Roman" pitchFamily="18" charset="0"/>
                <a:cs typeface="Times New Roman" pitchFamily="18" charset="0"/>
              </a:rPr>
              <a:t>жел соғады, күші 3-8 м/с. Ауа температурасы </a:t>
            </a:r>
            <a:r>
              <a:rPr lang="kk-KZ" sz="1200" dirty="0" smtClean="0">
                <a:latin typeface="Times New Roman" pitchFamily="18" charset="0"/>
                <a:cs typeface="Times New Roman" pitchFamily="18" charset="0"/>
              </a:rPr>
              <a:t>9-11</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 жылы.</a:t>
            </a:r>
            <a:r>
              <a:rPr lang="ru-RU" sz="1200" dirty="0" smtClean="0">
                <a:latin typeface="Times New Roman" panose="02020603050405020304" pitchFamily="18" charset="0"/>
                <a:cs typeface="Times New Roman" panose="02020603050405020304" pitchFamily="18" charset="0"/>
              </a:rPr>
              <a:t>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2025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03 </a:t>
            </a:r>
            <a:r>
              <a:rPr lang="ru-RU" sz="1200" dirty="0" err="1" smtClean="0">
                <a:solidFill>
                  <a:schemeClr val="tx1"/>
                </a:solidFill>
                <a:latin typeface="Times New Roman" panose="02020603050405020304" pitchFamily="18" charset="0"/>
                <a:cs typeface="Times New Roman" panose="02020603050405020304" pitchFamily="18" charset="0"/>
              </a:rPr>
              <a:t>маусым</a:t>
            </a:r>
            <a:r>
              <a:rPr lang="kk-KZ" sz="1200" dirty="0" smtClean="0">
                <a:solidFill>
                  <a:schemeClr val="tx1"/>
                </a:solidFill>
                <a:latin typeface="Times New Roman" panose="02020603050405020304" pitchFamily="18" charset="0"/>
                <a:cs typeface="Times New Roman" panose="02020603050405020304" pitchFamily="18" charset="0"/>
              </a:rPr>
              <a:t>, 04 маусым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1245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0,17</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Айтуган А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21136</TotalTime>
  <Words>534</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5058</cp:revision>
  <cp:lastPrinted>2021-07-01T03:56:27Z</cp:lastPrinted>
  <dcterms:created xsi:type="dcterms:W3CDTF">2018-03-27T06:03:00Z</dcterms:created>
  <dcterms:modified xsi:type="dcterms:W3CDTF">2025-06-02T07:44:26Z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