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04940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батыстан жел соғады, күші 7-12 м/с. Ауа температурасы түнде 12-14, күндіз 27-29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күндіз бұршақ. Оңтүстік-шығыстан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574149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26618</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4861</cp:revision>
  <cp:lastPrinted>2021-07-01T07:38:07Z</cp:lastPrinted>
  <dcterms:created xsi:type="dcterms:W3CDTF">2018-03-27T06:03:00Z</dcterms:created>
  <dcterms:modified xsi:type="dcterms:W3CDTF">2025-06-02T07:52:21Z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