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02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02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900471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03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өткінщі жаңбыр, найзағай , бұршақ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Оңтүстіктен жел соғады, күші 9-14, күндіз екпіні 15-20 м/с. Ауа температурасы түнде 14-16, күндіз 29-31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04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өткінщі 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15-17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03</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04</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16548</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6397</cp:revision>
  <cp:lastPrinted>2021-07-01T03:56:27Z</cp:lastPrinted>
  <dcterms:created xsi:type="dcterms:W3CDTF">2018-03-27T06:03:00Z</dcterms:created>
  <dcterms:modified xsi:type="dcterms:W3CDTF">2025-06-02T06:39:33Z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