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09379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оңтүстіктен, оңтүстік-батыстан соғады, күші 9-14 м/с, күндіз облыстың солтүстігінде, орталығында екпіні 15-20 м/с. Ауа температурасы түнде 19-21, күндіз 31-33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оңтүстік-батыстан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25031</TotalTime>
  <Words>501</Words>
  <Application>Microsoft Office PowerPoint</Application>
  <PresentationFormat>Лист A4 (210x297 мм)</PresentationFormat>
  <Paragraphs>80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4666</cp:revision>
  <cp:lastPrinted>2021-07-01T07:38:07Z</cp:lastPrinted>
  <dcterms:created xsi:type="dcterms:W3CDTF">2018-03-27T06:03:00Z</dcterms:created>
  <dcterms:modified xsi:type="dcterms:W3CDTF">2025-06-02T08:00:40Z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