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8632939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53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1341296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5-10 м/с. Ауа температурасы түнде 15-17, күндіз 34-36 градус жылы болады.</a:t>
            </a: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5-10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a:t>
            </a:r>
            <a:r>
              <a:rPr lang="ru-RU" sz="1200" b="1" i="1" dirty="0" err="1" smtClean="0">
                <a:latin typeface="Times New Roman" panose="02020603050405020304" pitchFamily="18" charset="0"/>
                <a:cs typeface="Times New Roman" panose="02020603050405020304" pitchFamily="18" charset="0"/>
              </a:rPr>
              <a:t>ыдырбаева</a:t>
            </a:r>
            <a:r>
              <a:rPr lang="ru-RU" sz="1200" b="1" i="1" dirty="0" smtClean="0">
                <a:latin typeface="Times New Roman" panose="02020603050405020304" pitchFamily="18" charset="0"/>
                <a:cs typeface="Times New Roman" panose="02020603050405020304" pitchFamily="18" charset="0"/>
              </a:rPr>
              <a:t> </a:t>
            </a:r>
            <a:r>
              <a:rPr lang="ru-RU" sz="1200" b="1" i="1" dirty="0" smtClean="0">
                <a:latin typeface="Times New Roman" panose="02020603050405020304" pitchFamily="18" charset="0"/>
                <a:cs typeface="Times New Roman" panose="02020603050405020304" pitchFamily="18" charset="0"/>
              </a:rPr>
              <a:t>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14019</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3678</cp:revision>
  <cp:lastPrinted>2021-07-01T03:56:27Z</cp:lastPrinted>
  <dcterms:created xsi:type="dcterms:W3CDTF">2018-03-27T06:03:00Z</dcterms:created>
  <dcterms:modified xsi:type="dcterms:W3CDTF">2025-06-02T06:09:36Z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