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863291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03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соғып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28-30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04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sz="1150" b="1" dirty="0" err="1" smtClean="0">
                <a:latin typeface="Times New Roman" panose="02020603050405020304" pitchFamily="18" charset="0"/>
                <a:cs typeface="Times New Roman" panose="02020603050405020304" pitchFamily="18" charset="0"/>
              </a:rPr>
              <a:t>маусымға</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оңтүстік-шығыстан соғады, күші 9-14 м/с. Ауа температурасы түнде 19-21 градус жылы</a:t>
            </a:r>
            <a:r>
              <a:rPr lang="kk-KZ" altLang="ru-RU" sz="1200" dirty="0" smtClean="0">
                <a:latin typeface="Times New Roman" panose="02020603050405020304" pitchFamily="18" charset="0"/>
                <a:cs typeface="Times New Roman" panose="02020603050405020304" pitchFamily="18" charset="0"/>
              </a:rPr>
              <a:t>.</a:t>
            </a:r>
            <a:endParaRPr lang="ru-RU" altLang="ru-RU" sz="115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8428595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26757</TotalTime>
  <Words>551</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4784</cp:revision>
  <cp:lastPrinted>2021-07-01T07:38:07Z</cp:lastPrinted>
  <dcterms:created xsi:type="dcterms:W3CDTF">2018-03-27T06:03:00Z</dcterms:created>
  <dcterms:modified xsi:type="dcterms:W3CDTF">2025-06-02T07:57:00Z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