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5" d="100"/>
          <a:sy n="95" d="100"/>
        </p:scale>
        <p:origin x="102"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0857829"/>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маусым</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өткінші жаңбыр, найзағай</a:t>
            </a:r>
            <a:r>
              <a:rPr lang="kk-KZ" sz="1200" kern="900" dirty="0" smtClean="0">
                <a:solidFill>
                  <a:srgbClr val="000000"/>
                </a:solidFill>
                <a:latin typeface="Times New Roman" panose="02020603050405020304" pitchFamily="18" charset="0"/>
                <a:ea typeface="Times New Roman" panose="02020603050405020304" pitchFamily="18" charset="0"/>
              </a:rPr>
              <a:t>. Оңтүстік-батыстан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a:t>
            </a:r>
            <a:r>
              <a:rPr lang="ru-RU" sz="1200" dirty="0" smtClean="0">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15-17,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24-24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04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03 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04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12-14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5889448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45398" y="348600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a:solidFill>
                  <a:prstClr val="black"/>
                </a:solidFill>
                <a:latin typeface="Times New Roman" panose="02020603050405020304" pitchFamily="18" charset="0"/>
                <a:cs typeface="Times New Roman" panose="02020603050405020304" pitchFamily="18" charset="0"/>
              </a:rPr>
              <a:t>03 </a:t>
            </a:r>
            <a:r>
              <a:rPr lang="kk-KZ" sz="1200" dirty="0" smtClean="0">
                <a:solidFill>
                  <a:prstClr val="black"/>
                </a:solidFill>
                <a:latin typeface="Times New Roman" panose="02020603050405020304" pitchFamily="18" charset="0"/>
                <a:cs typeface="Times New Roman" panose="02020603050405020304" pitchFamily="18" charset="0"/>
              </a:rPr>
              <a:t>маусым</a:t>
            </a:r>
            <a:r>
              <a:rPr lang="kk-KZ" sz="1200" b="1"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04 маусым </a:t>
            </a:r>
            <a:r>
              <a:rPr lang="ru-RU" sz="1200" dirty="0" smtClean="0">
                <a:solidFill>
                  <a:prstClr val="black"/>
                </a:solidFill>
                <a:latin typeface="Times New Roman" panose="02020603050405020304" pitchFamily="18" charset="0"/>
                <a:cs typeface="Times New Roman" panose="02020603050405020304" pitchFamily="18" charset="0"/>
              </a:rPr>
              <a:t>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24296</TotalTime>
  <Words>583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4804</cp:revision>
  <cp:lastPrinted>2021-07-01T07:38:07Z</cp:lastPrinted>
  <dcterms:created xsi:type="dcterms:W3CDTF">2018-03-27T06:03:00Z</dcterms:created>
  <dcterms:modified xsi:type="dcterms:W3CDTF">2025-06-02T07:23:36Z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