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0041846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885894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54409"/>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Көшпелі </a:t>
            </a:r>
            <a:r>
              <a:rPr lang="kk-KZ" sz="1150" kern="1400" dirty="0">
                <a:latin typeface="Times New Roman"/>
                <a:ea typeface="Times New Roman"/>
              </a:rPr>
              <a:t>бұлтты, </a:t>
            </a:r>
            <a:r>
              <a:rPr lang="kk-KZ" sz="1150" kern="1400" dirty="0">
                <a:solidFill>
                  <a:prstClr val="black"/>
                </a:solidFill>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Солтүстіктен</a:t>
            </a:r>
            <a:r>
              <a:rPr lang="kk-KZ" sz="1150" kern="1400" dirty="0" smtClean="0">
                <a:latin typeface="Times New Roman"/>
                <a:ea typeface="Times New Roman"/>
              </a:rPr>
              <a:t>, </a:t>
            </a:r>
            <a:r>
              <a:rPr lang="kk-KZ" sz="1150" kern="1400" dirty="0" smtClean="0">
                <a:latin typeface="Times New Roman"/>
                <a:ea typeface="Times New Roman"/>
              </a:rPr>
              <a:t>солтүстік-батыстан </a:t>
            </a:r>
            <a:r>
              <a:rPr lang="kk-KZ" sz="1150" kern="1400" dirty="0">
                <a:latin typeface="Times New Roman"/>
                <a:ea typeface="Times New Roman"/>
              </a:rPr>
              <a:t>жел соғады, күші </a:t>
            </a:r>
            <a:r>
              <a:rPr lang="kk-KZ" sz="1150" kern="1400" dirty="0" smtClean="0">
                <a:latin typeface="Times New Roman"/>
                <a:ea typeface="Times New Roman"/>
              </a:rPr>
              <a:t>түнде 3-8, күндіз 9-14 </a:t>
            </a:r>
            <a:r>
              <a:rPr lang="kk-KZ" sz="1150" kern="1400" dirty="0">
                <a:latin typeface="Times New Roman"/>
                <a:ea typeface="Times New Roman"/>
              </a:rPr>
              <a:t>м/с. Ауа температурасы түнде </a:t>
            </a:r>
            <a:r>
              <a:rPr lang="kk-KZ" sz="1150" kern="1400" dirty="0" smtClean="0">
                <a:latin typeface="Times New Roman"/>
                <a:ea typeface="Times New Roman"/>
              </a:rPr>
              <a:t>18</a:t>
            </a:r>
            <a:r>
              <a:rPr lang="kk-KZ" sz="1150" kern="1400" dirty="0" smtClean="0">
                <a:latin typeface="Times New Roman"/>
                <a:ea typeface="Times New Roman"/>
              </a:rPr>
              <a:t>-20, </a:t>
            </a:r>
            <a:r>
              <a:rPr lang="kk-KZ" sz="1150" kern="1400" dirty="0">
                <a:latin typeface="Times New Roman"/>
                <a:ea typeface="Times New Roman"/>
              </a:rPr>
              <a:t>күндіз </a:t>
            </a:r>
            <a:r>
              <a:rPr lang="kk-KZ" sz="1150" kern="1400" dirty="0" smtClean="0">
                <a:latin typeface="Times New Roman"/>
                <a:ea typeface="Times New Roman"/>
              </a:rPr>
              <a:t>28</a:t>
            </a:r>
            <a:r>
              <a:rPr lang="kk-KZ" sz="1150" kern="1400" dirty="0" smtClean="0">
                <a:latin typeface="Times New Roman"/>
                <a:ea typeface="Times New Roman"/>
              </a:rPr>
              <a:t>-30 </a:t>
            </a:r>
            <a:r>
              <a:rPr lang="kk-KZ" sz="115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Солтүстік-батыстан жел соғады, күші 3-8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15-17</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27877</TotalTime>
  <Words>576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4631</cp:revision>
  <cp:lastPrinted>2023-02-06T06:57:51Z</cp:lastPrinted>
  <dcterms:created xsi:type="dcterms:W3CDTF">2018-03-27T06:03:00Z</dcterms:created>
  <dcterms:modified xsi:type="dcterms:W3CDTF">2025-06-02T07:23:52Z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