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0"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8197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өткінші жаңбыр жауады, найзағай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күндіз 28-30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өткінші жаңбыр жауады.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3440563"/>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a:solidFill>
                            <a:srgbClr val="000000"/>
                          </a:solidFill>
                          <a:effectLst/>
                          <a:latin typeface="Times New Roman" panose="02020603050405020304" pitchFamily="18" charset="0"/>
                        </a:rPr>
                        <a:t>547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dirty="0">
                          <a:solidFill>
                            <a:srgbClr val="000000"/>
                          </a:solidFill>
                          <a:effectLst/>
                          <a:latin typeface="Times New Roman" panose="02020603050405020304" pitchFamily="18" charset="0"/>
                        </a:rPr>
                        <a:t>1.094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dirty="0">
                          <a:solidFill>
                            <a:srgbClr val="000000"/>
                          </a:solidFill>
                          <a:effectLst/>
                          <a:latin typeface="Times New Roman" panose="02020603050405020304" pitchFamily="18" charset="0"/>
                        </a:rPr>
                        <a:t>1045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dirty="0">
                          <a:solidFill>
                            <a:srgbClr val="000000"/>
                          </a:solidFill>
                          <a:effectLst/>
                          <a:latin typeface="Times New Roman" panose="02020603050405020304" pitchFamily="18" charset="0"/>
                        </a:rPr>
                        <a:t>0.209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dirty="0">
                          <a:solidFill>
                            <a:srgbClr val="000000"/>
                          </a:solidFill>
                          <a:effectLst/>
                          <a:latin typeface="Times New Roman" panose="02020603050405020304" pitchFamily="18" charset="0"/>
                        </a:rPr>
                        <a:t>0.259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KZ" sz="1000" b="0" i="0" u="none" strike="noStrike" dirty="0">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18465</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3571</cp:revision>
  <cp:lastPrinted>2021-07-01T07:38:07Z</cp:lastPrinted>
  <dcterms:created xsi:type="dcterms:W3CDTF">2018-03-27T06:03:00Z</dcterms:created>
  <dcterms:modified xsi:type="dcterms:W3CDTF">2025-06-02T06:57:30Z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