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840633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6952" y="3659077"/>
            <a:ext cx="47654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днем 27-29°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509" y="24117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230" y="331239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90756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Н.Е. 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19986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3530</cp:revision>
  <cp:lastPrinted>2021-10-14T11:15:53Z</cp:lastPrinted>
  <dcterms:created xsi:type="dcterms:W3CDTF">2018-03-27T06:03:00Z</dcterms:created>
  <dcterms:modified xsi:type="dcterms:W3CDTF">2025-06-03T07:52:35Z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