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5" d="100"/>
          <a:sy n="95" d="100"/>
        </p:scale>
        <p:origin x="1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998878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кратковременный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12-14,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21-23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498057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июня, ночью 05 июня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27439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4801</cp:revision>
  <cp:lastPrinted>2021-07-01T03:56:27Z</cp:lastPrinted>
  <dcterms:created xsi:type="dcterms:W3CDTF">2018-03-27T06:03:00Z</dcterms:created>
  <dcterms:modified xsi:type="dcterms:W3CDTF">2025-06-03T07:53:57Z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