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40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4676811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1" y="3371284"/>
            <a:ext cx="473576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570" y="126553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кратковременный дождь, гроза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июня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июня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4989837" y="3081608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4997509" y="202679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9869848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0,541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24228</TotalTime>
  <Words>688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3839</cp:revision>
  <cp:lastPrinted>2021-10-18T15:52:53Z</cp:lastPrinted>
  <dcterms:created xsi:type="dcterms:W3CDTF">2018-03-27T06:03:00Z</dcterms:created>
  <dcterms:modified xsi:type="dcterms:W3CDTF">2025-06-03T07:48:45Z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