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1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7047991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03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6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</a:t>
            </a: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Ветер южный 9-14 м/с. Температура воздуха ночью 17-19, днем 30-32 тепла.</a:t>
            </a:r>
            <a:endParaRPr lang="kk-KZ" sz="11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05 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04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9-14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воздуха 19-21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5240108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июня, ночью 05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44574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6652</cp:revision>
  <cp:lastPrinted>2021-11-30T05:55:24Z</cp:lastPrinted>
  <dcterms:created xsi:type="dcterms:W3CDTF">2018-03-27T06:03:00Z</dcterms:created>
  <dcterms:modified xsi:type="dcterms:W3CDTF">2025-06-03T06:34:07Z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