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9046907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 по 20 ч. 04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град. Ночью и утром туман.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юго-западный, западный 9-14, 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15-17, днем 24-26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 по 08 ч. 05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северный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июня, ночью 05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18723</TotalTime>
  <Words>598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6727</cp:revision>
  <cp:lastPrinted>2021-07-01T03:56:27Z</cp:lastPrinted>
  <dcterms:created xsi:type="dcterms:W3CDTF">2018-03-27T06:03:00Z</dcterms:created>
  <dcterms:modified xsi:type="dcterms:W3CDTF">2025-06-03T07:43:59Z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