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06251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631055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 Переменная облачность, без осадков. Ветер северо-западный, северный 9-14 м/с. Температура воздуха ночью 19-21, днем 30-32 тепла.</a:t>
            </a:r>
            <a:endParaRPr lang="ru-RU" sz="1100">
              <a:solidFill>
                <a:srgbClr val="000000"/>
              </a:solidFill>
              <a:latin typeface="Times New Roman" panose="02020603050405020304" pitchFamily="18" charset="0"/>
              <a:cs typeface="Times New Roman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ночью 17-19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28374</TotalTime>
  <Words>603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3877</cp:revision>
  <cp:lastPrinted>2021-10-15T03:50:29Z</cp:lastPrinted>
  <dcterms:created xsi:type="dcterms:W3CDTF">2018-03-27T06:03:00Z</dcterms:created>
  <dcterms:modified xsi:type="dcterms:W3CDTF">2025-06-03T06:28:22Z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