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62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766484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кратковременный дождь, гроза. Ветер 7-12, днем порывы 15-18 м/с. Температура воздуха ночью 16-18, днем 25-27 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кратковременный дождь.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15-17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109823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0.889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22981</TotalTime>
  <Words>599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3648</cp:revision>
  <cp:lastPrinted>2021-07-01T03:56:27Z</cp:lastPrinted>
  <dcterms:created xsi:type="dcterms:W3CDTF">2018-03-27T06:03:00Z</dcterms:created>
  <dcterms:modified xsi:type="dcterms:W3CDTF">2025-06-03T07:04:14Z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