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827827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6990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Оңтүстіктен, оңтүстік-батыстан жел соғады, күші 9-14 м/с, екпіні 15-20 м/с. Ауа температурасы түнде 16-18, күндіз 29-31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қатты жаңбыр, найзағай. Солтүстік-батыстан жел соғады, күші 9-14 м/с, екпіні 15-20 м/с. Ауа температурасы түнде 14-16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737541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118</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1843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0,4</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6</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0,7</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24754</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4764</cp:revision>
  <cp:lastPrinted>2021-07-01T03:56:27Z</cp:lastPrinted>
  <dcterms:created xsi:type="dcterms:W3CDTF">2018-03-27T06:03:00Z</dcterms:created>
  <dcterms:modified xsi:type="dcterms:W3CDTF">2025-06-03T07:28:55Z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