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125650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a:latin typeface="Times New Roman" panose="02020603050405020304" pitchFamily="18" charset="0"/>
                <a:cs typeface="Times New Roman" panose="02020603050405020304" pitchFamily="18" charset="0"/>
              </a:rPr>
              <a:t>Оңтүстіктен, оңтүстік-батыстан жел соғады, күші 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Солтүстік-батыстан жел соғады, күші 9-14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434367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26803</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4786</cp:revision>
  <cp:lastPrinted>2021-07-01T07:38:07Z</cp:lastPrinted>
  <dcterms:created xsi:type="dcterms:W3CDTF">2018-03-27T06:03:00Z</dcterms:created>
  <dcterms:modified xsi:type="dcterms:W3CDTF">2025-06-03T07:25:18Z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