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970231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күші 9-14 м/с, күндіз екпіні 15-20 м/с. Ауа температурасы түнде 19-21, күндіз 30-32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05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соғатын жел солтүстік-шығысқа ауысады,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9739455"/>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25080</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4668</cp:revision>
  <cp:lastPrinted>2021-07-01T07:38:07Z</cp:lastPrinted>
  <dcterms:created xsi:type="dcterms:W3CDTF">2018-03-27T06:03:00Z</dcterms:created>
  <dcterms:modified xsi:type="dcterms:W3CDTF">2025-06-03T07:27:54Z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