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54489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өткінші жаңбыр жауады, найзағай күтіледі.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effectLst/>
                <a:latin typeface="Times New Roman" panose="02020603050405020304" pitchFamily="18" charset="0"/>
                <a:ea typeface="Calibri" panose="020F0502020204030204" pitchFamily="34" charset="0"/>
              </a:rPr>
              <a:t>күндіз екпіні 15-18</a:t>
            </a:r>
            <a:r>
              <a:rPr lang="ru-RU" sz="1300" dirty="0">
                <a:latin typeface="Times New Roman" panose="02020603050405020304" pitchFamily="18" charset="0"/>
                <a:ea typeface="Calibri" panose="020F0502020204030204" pitchFamily="34" charset="0"/>
              </a:rPr>
              <a:t>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күндіз 25-27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өткінші жаңбыр жауады.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03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89221779"/>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445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0.889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18470</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3572</cp:revision>
  <cp:lastPrinted>2021-07-01T07:38:07Z</cp:lastPrinted>
  <dcterms:created xsi:type="dcterms:W3CDTF">2018-03-27T06:03:00Z</dcterms:created>
  <dcterms:modified xsi:type="dcterms:W3CDTF">2025-06-03T07:03:32Z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