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3488783"/>
              </p:ext>
            </p:extLst>
          </p:nvPr>
        </p:nvGraphicFramePr>
        <p:xfrm>
          <a:off x="344488" y="6381328"/>
          <a:ext cx="4465638" cy="35919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5919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49776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774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өткінші жаңбыр, 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м/с</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30-32°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7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жаңбыр, найзағай.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smtClean="0">
                <a:solidFill>
                  <a:prstClr val="black"/>
                </a:solidFill>
                <a:latin typeface="Times New Roman" pitchFamily="18" charset="0"/>
                <a:cs typeface="Times New Roman" pitchFamily="18" charset="0"/>
              </a:rPr>
              <a:t>температурасы 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31244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2252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2921725"/>
              </p:ext>
            </p:extLst>
          </p:nvPr>
        </p:nvGraphicFramePr>
        <p:xfrm>
          <a:off x="5033720"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22101</TotalTime>
  <Words>643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3757</cp:revision>
  <cp:lastPrinted>2021-07-01T03:56:27Z</cp:lastPrinted>
  <dcterms:created xsi:type="dcterms:W3CDTF">2018-03-27T06:03:00Z</dcterms:created>
  <dcterms:modified xsi:type="dcterms:W3CDTF">2025-06-03T07:48:41Z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