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28380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маусым</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өткінші жаңбыр,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Солтүстік-батыстан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05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04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12-14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87326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45398" y="348600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04 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24298</TotalTime>
  <Words>581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4807</cp:revision>
  <cp:lastPrinted>2021-07-01T07:38:07Z</cp:lastPrinted>
  <dcterms:created xsi:type="dcterms:W3CDTF">2018-03-27T06:03:00Z</dcterms:created>
  <dcterms:modified xsi:type="dcterms:W3CDTF">2025-06-03T07:54:15Z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