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8052093"/>
              </p:ext>
            </p:extLst>
          </p:nvPr>
        </p:nvGraphicFramePr>
        <p:xfrm>
          <a:off x="307975" y="2479752"/>
          <a:ext cx="4465638" cy="1863471"/>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5</a:t>
                      </a:r>
                      <a:r>
                        <a:rPr lang="en-US" altLang="x-none" sz="1600" b="1" i="1" dirty="0">
                          <a:solidFill>
                            <a:srgbClr val="002060"/>
                          </a:solidFill>
                          <a:latin typeface="Times New Roman" panose="02020603050405020304" pitchFamily="18" charset="0"/>
                          <a:cs typeface="Times New Roman" panose="02020603050405020304" pitchFamily="18" charset="0"/>
                        </a:rPr>
                        <a:t>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31340" y="286269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9517699"/>
              </p:ext>
            </p:extLst>
          </p:nvPr>
        </p:nvGraphicFramePr>
        <p:xfrm>
          <a:off x="5033858" y="48222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1725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1.713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1644" y="4178518"/>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nchor="t">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a:latin typeface="Times New Roman" panose="02020603050405020304" pitchFamily="18" charset="0"/>
                <a:cs typeface="Times New Roman" panose="02020603050405020304" pitchFamily="18" charset="0"/>
              </a:rPr>
              <a:t> арналған ауа-райы болжамы</a:t>
            </a:r>
            <a:endParaRPr lang="ru-RU" altLang="ru-RU" sz="1100" b="1">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3</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kk-KZ" sz="110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a:solidFill>
                  <a:prstClr val="black"/>
                </a:solidFill>
                <a:latin typeface="Times New Roman" pitchFamily="18" charset="0"/>
                <a:cs typeface="Times New Roman" pitchFamily="18" charset="0"/>
              </a:rPr>
              <a:t>. Жел солтүстік-батыстан, солтүстіктен</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a:solidFill>
                  <a:prstClr val="black"/>
                </a:solidFill>
                <a:latin typeface="Times New Roman" pitchFamily="18" charset="0"/>
                <a:cs typeface="Times New Roman" pitchFamily="18" charset="0"/>
              </a:rPr>
              <a:t>м/с. Ауа температурасы түнде 19-21, күндіз 30-32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17-19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79795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30547</TotalTime>
  <Words>593</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3924</cp:revision>
  <cp:lastPrinted>2021-07-01T07:38:07Z</cp:lastPrinted>
  <dcterms:created xsi:type="dcterms:W3CDTF">2018-03-27T06:03:00Z</dcterms:created>
  <dcterms:modified xsi:type="dcterms:W3CDTF">2025-06-03T06:29:03Z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