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3622398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153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03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6622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04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03</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04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8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   </a:t>
            </a: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күндіз жаңбыр, найзағай, бұршақ. </a:t>
            </a:r>
            <a:r>
              <a:rPr lang="kk-KZ" sz="1200" dirty="0">
                <a:solidFill>
                  <a:prstClr val="black"/>
                </a:solidFill>
                <a:latin typeface="Times New Roman" pitchFamily="18" charset="0"/>
                <a:ea typeface="Calibri"/>
                <a:cs typeface="Times New Roman" pitchFamily="18" charset="0"/>
              </a:rPr>
              <a:t>Оңтүстік-батыстан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dirty="0">
                <a:latin typeface="Times New Roman" panose="02020603050405020304" pitchFamily="18" charset="0"/>
                <a:ea typeface="Calibri"/>
                <a:cs typeface="Times New Roman" panose="02020603050405020304" pitchFamily="18" charset="0"/>
              </a:rPr>
              <a:t>9-14</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dirty="0">
                <a:latin typeface="Times New Roman" panose="02020603050405020304" pitchFamily="18" charset="0"/>
                <a:ea typeface="Calibri"/>
                <a:cs typeface="Times New Roman" panose="02020603050405020304" pitchFamily="18" charset="0"/>
              </a:rPr>
              <a:t>15-18</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a:t>
            </a:r>
            <a:r>
              <a:rPr lang="kk-KZ" sz="1200" dirty="0">
                <a:latin typeface="Times New Roman" pitchFamily="18" charset="0"/>
                <a:ea typeface="Calibri"/>
                <a:cs typeface="Times New Roman" pitchFamily="18" charset="0"/>
              </a:rPr>
              <a:t>16-18 </a:t>
            </a:r>
            <a:r>
              <a:rPr lang="kk-KZ" sz="1200" kern="0" dirty="0">
                <a:solidFill>
                  <a:srgbClr val="000000"/>
                </a:solidFill>
                <a:latin typeface="Times New Roman" pitchFamily="18" charset="0"/>
                <a:ea typeface="Calibri"/>
                <a:cs typeface="Times New Roman" pitchFamily="18" charset="0"/>
                <a:sym typeface="Calibri"/>
              </a:rPr>
              <a:t>, күндіз </a:t>
            </a:r>
            <a:r>
              <a:rPr lang="kk-KZ" sz="1200" dirty="0">
                <a:latin typeface="Times New Roman" pitchFamily="18" charset="0"/>
                <a:ea typeface="Calibri"/>
                <a:cs typeface="Times New Roman" pitchFamily="18" charset="0"/>
              </a:rPr>
              <a:t>27-29</a:t>
            </a:r>
            <a:r>
              <a:rPr lang="kk-KZ" sz="1200" kern="0" dirty="0">
                <a:solidFill>
                  <a:srgbClr val="000000"/>
                </a:solidFill>
                <a:latin typeface="Times New Roman" pitchFamily="18" charset="0"/>
                <a:ea typeface="Calibri"/>
                <a:cs typeface="Times New Roman" pitchFamily="18" charset="0"/>
                <a:sym typeface="Calibri"/>
              </a:rPr>
              <a:t> градус жылы.</a:t>
            </a:r>
          </a:p>
          <a:p>
            <a:pPr indent="182563" algn="just" eaLnBrk="1" fontAlgn="auto" hangingPunct="1">
              <a:spcBef>
                <a:spcPts val="0"/>
              </a:spcBef>
              <a:spcAft>
                <a:spcPts val="0"/>
              </a:spcAft>
              <a:buFontTx/>
              <a:buNone/>
              <a:defRPr/>
            </a:pP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05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04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05</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өткінші жаңбыр, найзағай. Батыстан, сол</a:t>
            </a:r>
            <a:r>
              <a:rPr lang="kk-KZ" sz="1200" dirty="0">
                <a:solidFill>
                  <a:prstClr val="black"/>
                </a:solidFill>
                <a:latin typeface="Times New Roman" pitchFamily="18" charset="0"/>
                <a:ea typeface="Calibri"/>
                <a:cs typeface="Times New Roman" pitchFamily="18" charset="0"/>
              </a:rPr>
              <a:t>түстік-батыстан </a:t>
            </a:r>
            <a:r>
              <a:rPr lang="kk-KZ" sz="1200" kern="0" dirty="0">
                <a:solidFill>
                  <a:prstClr val="black"/>
                </a:solidFill>
                <a:latin typeface="Times New Roman" pitchFamily="18" charset="0"/>
                <a:ea typeface="Calibri"/>
                <a:cs typeface="Times New Roman" pitchFamily="18" charset="0"/>
                <a:sym typeface="Calibri"/>
              </a:rPr>
              <a:t>жел соғады, күші 9-14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14-16 градус жылы.</a:t>
            </a:r>
          </a:p>
        </p:txBody>
      </p:sp>
      <p:graphicFrame>
        <p:nvGraphicFramePr>
          <p:cNvPr id="27" name="Table"/>
          <p:cNvGraphicFramePr/>
          <p:nvPr>
            <p:extLst>
              <p:ext uri="{D42A27DB-BD31-4B8C-83A1-F6EECF244321}">
                <p14:modId xmlns:p14="http://schemas.microsoft.com/office/powerpoint/2010/main" val="189012359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1579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03 </a:t>
            </a:r>
            <a:r>
              <a:rPr lang="ru-RU" dirty="0" err="1"/>
              <a:t>маусым</a:t>
            </a:r>
            <a:r>
              <a:rPr lang="ru-RU"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6025" y="270468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dirty="0" err="1"/>
              <a:t>Метеорологиялық</a:t>
            </a:r>
            <a:r>
              <a:rPr dirty="0"/>
              <a:t> </a:t>
            </a:r>
            <a:r>
              <a:rPr dirty="0" err="1"/>
              <a:t>жағдайлар</a:t>
            </a:r>
            <a:r>
              <a:rPr dirty="0"/>
              <a:t> </a:t>
            </a:r>
            <a:r>
              <a:rPr dirty="0" err="1"/>
              <a:t>қала</a:t>
            </a:r>
            <a:r>
              <a:rPr dirty="0"/>
              <a:t> </a:t>
            </a:r>
            <a:r>
              <a:rPr dirty="0" err="1"/>
              <a:t>атмосферасында</a:t>
            </a:r>
            <a:r>
              <a:rPr dirty="0"/>
              <a:t> </a:t>
            </a:r>
            <a:r>
              <a:rPr dirty="0" err="1"/>
              <a:t>ластаушы</a:t>
            </a:r>
            <a:r>
              <a:rPr dirty="0"/>
              <a:t> </a:t>
            </a:r>
            <a:r>
              <a:rPr dirty="0" err="1"/>
              <a:t>заттардың</a:t>
            </a:r>
            <a:r>
              <a:rPr b="1" dirty="0"/>
              <a:t> </a:t>
            </a:r>
            <a:r>
              <a:rPr lang="ru-RU" b="1" dirty="0" err="1"/>
              <a:t>сейілуіне</a:t>
            </a:r>
            <a:r>
              <a:rPr b="1" dirty="0"/>
              <a:t> </a:t>
            </a:r>
            <a:r>
              <a:rPr dirty="0" err="1"/>
              <a:t>ықпал</a:t>
            </a:r>
            <a:r>
              <a:rPr dirty="0"/>
              <a:t> </a:t>
            </a:r>
            <a:r>
              <a:rPr dirty="0" err="1"/>
              <a:t>етеді</a:t>
            </a:r>
            <a:r>
              <a:rPr dirty="0"/>
              <a:t>. </a:t>
            </a:r>
            <a:endParaRPr lang="kk-KZ" dirty="0"/>
          </a:p>
          <a:p>
            <a:pPr algn="just">
              <a:defRPr sz="1200">
                <a:latin typeface="Times New Roman"/>
                <a:ea typeface="Times New Roman"/>
                <a:cs typeface="Times New Roman"/>
                <a:sym typeface="Times New Roman"/>
              </a:defRPr>
            </a:pPr>
            <a:r>
              <a:rPr lang="kk-KZ" dirty="0"/>
              <a:t>Жалпы қала бойынша ауаның ластану деңгейінің төмен болуы күтілуде.</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380" y="6204926"/>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a:latin typeface="Times New Roman"/>
                <a:ea typeface="Times New Roman"/>
                <a:cs typeface="Times New Roman"/>
                <a:sym typeface="Times New Roman"/>
              </a:rPr>
              <a:t>/ Сүгірәлі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293</TotalTime>
  <Words>666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62</cp:revision>
  <dcterms:modified xsi:type="dcterms:W3CDTF">2025-06-03T07:50:20Z</dcterms:modified>
</cp:coreProperties>
</file>