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188676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5395" y="3585158"/>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өткінші жаңбыр, 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27-29°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smtClean="0">
              <a:solidFill>
                <a:prstClr val="black"/>
              </a:solidFill>
              <a:latin typeface="Times New Roman" pitchFamily="18" charset="0"/>
              <a:cs typeface="Times New Roman" pitchFamily="18" charset="0"/>
            </a:endParaRP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маусымға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жылы болады.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39380" y="23534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39381" y="3232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3420811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024" y="594928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19325</TotalTime>
  <Words>570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3518</cp:revision>
  <cp:lastPrinted>2021-07-01T03:56:27Z</cp:lastPrinted>
  <dcterms:created xsi:type="dcterms:W3CDTF">2018-03-27T06:03:00Z</dcterms:created>
  <dcterms:modified xsi:type="dcterms:W3CDTF">2025-06-03T07:03:26Z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