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03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03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221776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0,00</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0</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0,05</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1,7</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04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 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күндіз бұршақ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және таңертең 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батыстан жел соғады, күші 9-14, күндіз екпіні 15-20 м/с. Ауа температурасы түнде 15-17, күндіз 24-26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05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04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05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найзағай</a:t>
            </a:r>
            <a:r>
              <a:rPr lang="ru-RU"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солтүстіктен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11-13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05</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16551</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6403</cp:revision>
  <cp:lastPrinted>2021-07-01T03:56:27Z</cp:lastPrinted>
  <dcterms:created xsi:type="dcterms:W3CDTF">2018-03-27T06:03:00Z</dcterms:created>
  <dcterms:modified xsi:type="dcterms:W3CDTF">2025-06-03T07:45:18Z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