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148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6259246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87152502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54409"/>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04 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03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04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150" kern="1400" dirty="0" smtClean="0">
                <a:latin typeface="Times New Roman"/>
                <a:ea typeface="Times New Roman"/>
              </a:rPr>
              <a:t>Көшпелі </a:t>
            </a:r>
            <a:r>
              <a:rPr lang="kk-KZ" sz="1150" kern="1400" dirty="0">
                <a:latin typeface="Times New Roman"/>
                <a:ea typeface="Times New Roman"/>
              </a:rPr>
              <a:t>бұлтты, </a:t>
            </a:r>
            <a:r>
              <a:rPr lang="kk-KZ" sz="1150" kern="1400" dirty="0">
                <a:solidFill>
                  <a:prstClr val="black"/>
                </a:solidFill>
                <a:latin typeface="Times New Roman"/>
                <a:ea typeface="Times New Roman"/>
              </a:rPr>
              <a:t>жауын-шашынсыз</a:t>
            </a:r>
            <a:r>
              <a:rPr lang="kk-KZ" sz="1150" kern="1400" dirty="0" smtClean="0">
                <a:latin typeface="Times New Roman"/>
                <a:ea typeface="Times New Roman"/>
              </a:rPr>
              <a:t>. Солтүстік-батыстан </a:t>
            </a:r>
            <a:r>
              <a:rPr lang="kk-KZ" sz="1150" kern="1400" dirty="0">
                <a:latin typeface="Times New Roman"/>
                <a:ea typeface="Times New Roman"/>
              </a:rPr>
              <a:t>жел соғады, күші </a:t>
            </a:r>
            <a:r>
              <a:rPr lang="kk-KZ" sz="1150" kern="1400" dirty="0" smtClean="0">
                <a:latin typeface="Times New Roman"/>
                <a:ea typeface="Times New Roman"/>
              </a:rPr>
              <a:t>түнде 0-5, күндіз 5-10 </a:t>
            </a:r>
            <a:r>
              <a:rPr lang="kk-KZ" sz="1150" kern="1400" dirty="0">
                <a:latin typeface="Times New Roman"/>
                <a:ea typeface="Times New Roman"/>
              </a:rPr>
              <a:t>м/с. Ауа температурасы түнде </a:t>
            </a:r>
            <a:r>
              <a:rPr lang="kk-KZ" sz="1150" kern="1400" dirty="0" smtClean="0">
                <a:latin typeface="Times New Roman"/>
                <a:ea typeface="Times New Roman"/>
              </a:rPr>
              <a:t>15-17, </a:t>
            </a:r>
            <a:r>
              <a:rPr lang="kk-KZ" sz="1150" kern="1400" dirty="0">
                <a:latin typeface="Times New Roman"/>
                <a:ea typeface="Times New Roman"/>
              </a:rPr>
              <a:t>күндіз </a:t>
            </a:r>
            <a:r>
              <a:rPr lang="kk-KZ" sz="1150" kern="1400" dirty="0" smtClean="0">
                <a:latin typeface="Times New Roman"/>
                <a:ea typeface="Times New Roman"/>
              </a:rPr>
              <a:t>31-33 </a:t>
            </a:r>
            <a:r>
              <a:rPr lang="kk-KZ" sz="1150" kern="1400" dirty="0">
                <a:latin typeface="Times New Roman"/>
                <a:ea typeface="Times New Roman"/>
              </a:rPr>
              <a:t>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04</a:t>
            </a:r>
            <a:r>
              <a:rPr lang="kk-KZ" altLang="ru-RU" sz="1150" b="1" dirty="0" smtClean="0">
                <a:latin typeface="Times New Roman" pitchFamily="18" charset="0"/>
                <a:cs typeface="Times New Roman" pitchFamily="18" charset="0"/>
              </a:rPr>
              <a:t> 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05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жауын-шашынсыз</a:t>
            </a:r>
            <a:r>
              <a:rPr lang="kk-KZ" sz="1150" kern="1400" dirty="0" smtClean="0">
                <a:latin typeface="Times New Roman"/>
                <a:ea typeface="Times New Roman"/>
              </a:rPr>
              <a:t>. Солтүстік-батыстан жел соғады, күші </a:t>
            </a:r>
            <a:r>
              <a:rPr lang="kk-KZ" sz="1150" kern="1400" dirty="0" smtClean="0">
                <a:latin typeface="Times New Roman"/>
                <a:ea typeface="Times New Roman"/>
              </a:rPr>
              <a:t>1-6 </a:t>
            </a:r>
            <a:r>
              <a:rPr lang="kk-KZ" sz="1150" kern="1400" dirty="0" smtClean="0">
                <a:latin typeface="Times New Roman"/>
                <a:ea typeface="Times New Roman"/>
              </a:rPr>
              <a:t>м/с</a:t>
            </a:r>
            <a:r>
              <a:rPr lang="kk-KZ" sz="1150" kern="1400" dirty="0">
                <a:latin typeface="Times New Roman"/>
                <a:ea typeface="Times New Roman"/>
              </a:rPr>
              <a:t>. Ауа </a:t>
            </a:r>
            <a:r>
              <a:rPr lang="kk-KZ" sz="1150" kern="1400">
                <a:latin typeface="Times New Roman"/>
                <a:ea typeface="Times New Roman"/>
              </a:rPr>
              <a:t>температурасы</a:t>
            </a:r>
            <a:r>
              <a:rPr lang="kk-KZ" sz="1150" kern="1400">
                <a:solidFill>
                  <a:srgbClr val="FF0000"/>
                </a:solidFill>
                <a:latin typeface="Times New Roman"/>
                <a:ea typeface="Times New Roman"/>
              </a:rPr>
              <a:t> </a:t>
            </a:r>
            <a:r>
              <a:rPr lang="kk-KZ" sz="1150" kern="1400" smtClean="0">
                <a:latin typeface="Times New Roman"/>
                <a:ea typeface="Times New Roman"/>
              </a:rPr>
              <a:t>18-20</a:t>
            </a:r>
            <a:r>
              <a:rPr lang="kk-KZ" sz="1150" kern="140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түнде</a:t>
            </a:r>
            <a:r>
              <a:rPr lang="ru-RU" sz="1150" b="1"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жиналуына</a:t>
            </a:r>
            <a:r>
              <a:rPr lang="kk-KZ" sz="1150" b="1">
                <a:solidFill>
                  <a:schemeClr val="tx1"/>
                </a:solidFill>
                <a:latin typeface="Times New Roman" panose="02020603050405020304" pitchFamily="18" charset="0"/>
                <a:cs typeface="Times New Roman" panose="02020603050405020304" pitchFamily="18" charset="0"/>
              </a:rPr>
              <a:t> </a:t>
            </a:r>
            <a:r>
              <a:rPr lang="kk-KZ" altLang="en-US" sz="115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27881</TotalTime>
  <Words>575</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4636</cp:revision>
  <cp:lastPrinted>2023-02-06T06:57:51Z</cp:lastPrinted>
  <dcterms:created xsi:type="dcterms:W3CDTF">2018-03-27T06:03:00Z</dcterms:created>
  <dcterms:modified xsi:type="dcterms:W3CDTF">2025-06-03T07:51:23Z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