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7947949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04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04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94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град. Ветер юго-западный с переходом на северо-западный 9-14, днем временами порывы 15-18 м/с. Температура воздуха ночью 12-14, днем 23-25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северо-западный с переходом на северо-восточный 9-14 м/с. Температура воздуха ночью 14-16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507639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4216159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Расчет</a:t>
            </a:r>
            <a:r>
              <a:rPr dirty="0"/>
              <a:t> </a:t>
            </a:r>
            <a:r>
              <a:rPr dirty="0" err="1"/>
              <a:t>обобщённого</a:t>
            </a:r>
            <a:r>
              <a:rPr dirty="0"/>
              <a:t> </a:t>
            </a:r>
            <a:r>
              <a:rPr dirty="0" err="1"/>
              <a:t>показателя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в </a:t>
            </a:r>
            <a:r>
              <a:rPr dirty="0" err="1"/>
              <a:t>целом</a:t>
            </a:r>
            <a:r>
              <a:rPr dirty="0"/>
              <a:t> и </a:t>
            </a:r>
            <a:r>
              <a:rPr dirty="0" err="1"/>
              <a:t>определение</a:t>
            </a:r>
            <a:r>
              <a:rPr dirty="0"/>
              <a:t> </a:t>
            </a:r>
            <a:r>
              <a:rPr dirty="0" err="1"/>
              <a:t>степени</a:t>
            </a:r>
            <a:r>
              <a:rPr dirty="0"/>
              <a:t> НМУ </a:t>
            </a:r>
            <a:r>
              <a:rPr dirty="0" err="1"/>
              <a:t>ведется</a:t>
            </a:r>
            <a:r>
              <a:rPr dirty="0"/>
              <a:t> </a:t>
            </a:r>
            <a:r>
              <a:rPr dirty="0" err="1"/>
              <a:t>согласно</a:t>
            </a:r>
            <a:r>
              <a:rPr dirty="0"/>
              <a:t> </a:t>
            </a:r>
            <a:r>
              <a:rPr dirty="0" err="1"/>
              <a:t>указаниям</a:t>
            </a:r>
            <a:r>
              <a:rPr dirty="0"/>
              <a:t> </a:t>
            </a:r>
            <a:r>
              <a:rPr dirty="0" err="1"/>
              <a:t>приведёнными</a:t>
            </a:r>
            <a:r>
              <a:rPr dirty="0"/>
              <a:t> в «</a:t>
            </a:r>
            <a:r>
              <a:rPr dirty="0" err="1"/>
              <a:t>Правилах</a:t>
            </a:r>
            <a:r>
              <a:rPr dirty="0"/>
              <a:t>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о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условиях</a:t>
            </a:r>
            <a:r>
              <a:rPr dirty="0"/>
              <a:t>, </a:t>
            </a:r>
            <a:r>
              <a:rPr dirty="0" err="1"/>
              <a:t>требований</a:t>
            </a:r>
            <a:r>
              <a:rPr dirty="0"/>
              <a:t> к </a:t>
            </a:r>
            <a:r>
              <a:rPr dirty="0" err="1"/>
              <a:t>составу</a:t>
            </a:r>
            <a:r>
              <a:rPr dirty="0"/>
              <a:t> и </a:t>
            </a:r>
            <a:r>
              <a:rPr dirty="0" err="1"/>
              <a:t>содержанию</a:t>
            </a:r>
            <a:r>
              <a:rPr dirty="0"/>
              <a:t> </a:t>
            </a:r>
            <a:r>
              <a:rPr dirty="0" err="1"/>
              <a:t>такой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, </a:t>
            </a:r>
            <a:r>
              <a:rPr dirty="0" err="1"/>
              <a:t>порядка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опубликования</a:t>
            </a:r>
            <a:r>
              <a:rPr dirty="0"/>
              <a:t> и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заинтересованным</a:t>
            </a:r>
            <a:r>
              <a:rPr dirty="0"/>
              <a:t> </a:t>
            </a:r>
            <a:r>
              <a:rPr dirty="0" err="1"/>
              <a:t>лицам</a:t>
            </a:r>
            <a:r>
              <a:rPr dirty="0"/>
              <a:t>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Градации</a:t>
            </a:r>
            <a:r>
              <a:rPr dirty="0"/>
              <a:t> </a:t>
            </a:r>
            <a:r>
              <a:rPr dirty="0" err="1"/>
              <a:t>параметра</a:t>
            </a:r>
            <a:r>
              <a:rPr dirty="0"/>
              <a:t> «Р»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каждого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 РК </a:t>
            </a:r>
            <a:r>
              <a:rPr dirty="0" err="1"/>
              <a:t>индивидуальны</a:t>
            </a:r>
            <a:r>
              <a:rPr dirty="0"/>
              <a:t>, </a:t>
            </a:r>
            <a:r>
              <a:rPr dirty="0" err="1"/>
              <a:t>расчитываются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</a:t>
            </a:r>
            <a:r>
              <a:rPr dirty="0" err="1"/>
              <a:t>многолетних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649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67</cp:revision>
  <dcterms:modified xsi:type="dcterms:W3CDTF">2025-06-04T07:26:35Z</dcterms:modified>
</cp:coreProperties>
</file>