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72" y="13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90325165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20-22, днем 28-30тепла.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06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05 июня по 08 ч. 06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16-18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июня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067504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26877</TotalTime>
  <Words>589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4821</cp:revision>
  <cp:lastPrinted>2021-07-01T03:56:27Z</cp:lastPrinted>
  <dcterms:created xsi:type="dcterms:W3CDTF">2018-03-27T06:03:00Z</dcterms:created>
  <dcterms:modified xsi:type="dcterms:W3CDTF">2025-06-04T08:20:51Z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