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0620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kern="1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северо-западный с переходом на южный 5-10 м/с. Температура воздуха ночью 11-13, днем 30-32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1326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А./Сұлтанова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47332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5907</cp:revision>
  <cp:lastPrinted>2021-02-03T11:37:00Z</cp:lastPrinted>
  <dcterms:created xsi:type="dcterms:W3CDTF">2018-03-27T06:03:00Z</dcterms:created>
  <dcterms:modified xsi:type="dcterms:W3CDTF">2025-06-04T09:34:30Z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