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637055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8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kk-KZ" sz="1100">
                <a:latin typeface="Times New Roman" panose="02020603050405020304" pitchFamily="18" charset="0"/>
                <a:ea typeface="SimSun" panose="02010600030101010101" pitchFamily="2" charset="-122"/>
              </a:rPr>
              <a:t>О</a:t>
            </a:r>
            <a:r>
              <a:rPr lang="kk-KZ" sz="1100">
                <a:latin typeface="Times New Roman" panose="02020603050405020304" pitchFamily="18" charset="0"/>
                <a:ea typeface="Calibri" panose="020F0502020204030204" pitchFamily="34" charset="0"/>
              </a:rPr>
              <a:t>блачность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дождь, гроза. Ветер юго-западный  9-14, днем порывы 15-20 м/с. Температура воздуха ночью 17-19, днем 27-29 тепла.</a:t>
            </a:r>
            <a:endParaRPr lang="kk-KZ" sz="11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дождь, гроза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9-14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15-17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820196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июня, ночью 06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44579</TotalTime>
  <Words>666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6656</cp:revision>
  <cp:lastPrinted>2021-11-30T05:55:24Z</cp:lastPrinted>
  <dcterms:created xsi:type="dcterms:W3CDTF">2018-03-27T06:03:00Z</dcterms:created>
  <dcterms:modified xsi:type="dcterms:W3CDTF">2025-06-04T07:22:18Z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