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78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655186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7010255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Днем пыльная буря. Ветер северо-западный, западный 9-14, днем порывы 15-20 м/с. Температура воздуха ночью 16-18, днем 26-28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северо-западный,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19-21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28373</TotalTime>
  <Words>551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3878</cp:revision>
  <cp:lastPrinted>2021-10-15T03:50:29Z</cp:lastPrinted>
  <dcterms:created xsi:type="dcterms:W3CDTF">2018-03-27T06:03:00Z</dcterms:created>
  <dcterms:modified xsi:type="dcterms:W3CDTF">2025-06-04T07:38:27Z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