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0104877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июн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71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dirty="0" smtClean="0"/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северо-восточный 7-12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36-38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июня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Пыльная буря.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8-13, порывы 15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9512508"/>
              </p:ext>
            </p:extLst>
          </p:nvPr>
        </p:nvGraphicFramePr>
        <p:xfrm>
          <a:off x="5052561" y="4670011"/>
          <a:ext cx="4625291" cy="18115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Ластаушы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зат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Нақты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шоғырлану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ШЖШ асу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еселігі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қалқыма бөлшектері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қалқыма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бөлшектері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Күкірт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иоксиді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Көміртегі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00176421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Тастаева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77502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15045</TotalTime>
  <Words>576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3585</cp:revision>
  <cp:lastPrinted>2021-07-01T03:56:27Z</cp:lastPrinted>
  <dcterms:created xsi:type="dcterms:W3CDTF">2018-03-27T06:03:00Z</dcterms:created>
  <dcterms:modified xsi:type="dcterms:W3CDTF">2025-06-04T07:25:27Z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