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52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01249171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504630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0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ночью небольшой дождь, гроза, днем дождь, гроза, град. Ветер западный, северо-западный 9-14, днем порывы 18 м/с. Температура воздуха ночью 16-18, днем 23-25 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июня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дождь,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гроза, местами сильный дождь, град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 с переходом на севере-восточный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9-14, порывы 18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12-14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30969</TotalTime>
  <Words>621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5843</cp:revision>
  <cp:lastPrinted>2021-07-01T03:56:27Z</cp:lastPrinted>
  <dcterms:created xsi:type="dcterms:W3CDTF">2018-03-27T06:03:00Z</dcterms:created>
  <dcterms:modified xsi:type="dcterms:W3CDTF">2025-06-04T07:54:17Z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