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40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3702147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0642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9" y="355304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04 июня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05 июня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кратковременный дождь, гроза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с переходом на северо-западный 7-12, днем порывы 15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31-33°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июня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июня 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5-10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14-16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43882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43882" y="3166282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2502980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20454</TotalTime>
  <Words>617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3566</cp:revision>
  <cp:lastPrinted>2021-07-01T03:56:27Z</cp:lastPrinted>
  <dcterms:created xsi:type="dcterms:W3CDTF">2018-03-27T06:03:00Z</dcterms:created>
  <dcterms:modified xsi:type="dcterms:W3CDTF">2025-06-04T07:54:06Z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