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A28F414-EDBD-4534-BAF1-B2477F21C1D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9622311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0DD75-D68C-40A5-B1E8-BFCB8F55BE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D4027-22E5-451D-BCCA-C0E034EC74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19853-D2FA-416E-A544-0791AD2338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55CE3-9609-4965-9B7A-DD4060F8F5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50D54-808E-4A3D-B1C4-4F66DA6541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633AC-5BC0-44DE-986B-AC4FCE9F70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C8B30-2CC0-49B0-8545-285FD63D50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AC34A-6AA8-4E0E-9B18-6AB567F98C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F6A0A-796D-482F-A26E-216150B6D2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3A8CA-1A7C-41BE-94A1-1BBE40662D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438C6-979E-4463-B2E4-E0D51A7CD3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0007E84-230C-469C-B8BF-BE8121F511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155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04 июня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7638"/>
            <a:ext cx="4945062" cy="18161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05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04 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05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 без осадков. Ветер </a:t>
            </a:r>
            <a:r>
              <a:rPr lang="kk-KZ" dirty="0" smtClean="0">
                <a:solidFill>
                  <a:schemeClr val="tx1"/>
                </a:solidFill>
              </a:rPr>
              <a:t>юго-западный </a:t>
            </a:r>
            <a:r>
              <a:rPr lang="kk-KZ" dirty="0">
                <a:solidFill>
                  <a:schemeClr val="tx1"/>
                </a:solidFill>
              </a:rPr>
              <a:t>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18-20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 </a:t>
            </a:r>
            <a:r>
              <a:rPr lang="kk-KZ" dirty="0" smtClean="0">
                <a:solidFill>
                  <a:schemeClr val="tx1"/>
                </a:solidFill>
              </a:rPr>
              <a:t>31-33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just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06 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05 июня до 08 ч. 06 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kk-KZ" sz="1100" dirty="0">
                <a:solidFill>
                  <a:schemeClr val="tx1"/>
                </a:solidFill>
              </a:rPr>
              <a:t>южный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18-20</a:t>
            </a:r>
            <a:r>
              <a:rPr lang="kk-KZ" sz="1100" dirty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605281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3324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95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05 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06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04 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Аманкулова С.Л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25100</TotalTime>
  <Words>723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5974</cp:revision>
  <cp:lastPrinted>2021-07-01T09:11:30Z</cp:lastPrinted>
  <dcterms:created xsi:type="dcterms:W3CDTF">2018-03-27T06:03:00Z</dcterms:created>
  <dcterms:modified xsi:type="dcterms:W3CDTF">2025-06-04T07:14:46Z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