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0" d="100"/>
          <a:sy n="110" d="100"/>
        </p:scale>
        <p:origin x="12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81375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15-17, күндіз 28-30 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14-16</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05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87623945"/>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0.935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18475</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3575</cp:revision>
  <cp:lastPrinted>2021-07-01T07:38:07Z</cp:lastPrinted>
  <dcterms:created xsi:type="dcterms:W3CDTF">2018-03-27T06:03:00Z</dcterms:created>
  <dcterms:modified xsi:type="dcterms:W3CDTF">2025-06-05T06:47:01Z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