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3966" y="14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114404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557971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өткінші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дауыл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endParaRPr lang="kk-KZ" sz="1100" dirty="0" smtClean="0">
              <a:solidFill>
                <a:srgbClr val="000000"/>
              </a:solidFill>
              <a:latin typeface="Times New Roman"/>
            </a:endParaRP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07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r>
              <a:rPr lang="kk-KZ" sz="1100" dirty="0" smtClean="0">
                <a:latin typeface="Times New Roman" pitchFamily="18" charset="0"/>
                <a:cs typeface="Times New Roman" pitchFamily="18" charset="0"/>
              </a:rPr>
              <a:t>Көшпелі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32066</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6344</cp:revision>
  <cp:lastPrinted>2021-07-01T03:56:27Z</cp:lastPrinted>
  <dcterms:created xsi:type="dcterms:W3CDTF">2018-03-27T06:03:00Z</dcterms:created>
  <dcterms:modified xsi:type="dcterms:W3CDTF">2025-06-05T07:18:50Z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