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69449426"/>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маусымға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057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5-10 м/с. Ауа температурасы түнде 12-14, күндіз 29-31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07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06 маусымға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07 </a:t>
            </a:r>
            <a:r>
              <a:rPr lang="ru-RU" sz="1150" b="1" dirty="0" err="1">
                <a:latin typeface="Times New Roman" panose="02020603050405020304" pitchFamily="18" charset="0"/>
                <a:cs typeface="Times New Roman" panose="02020603050405020304" pitchFamily="18" charset="0"/>
              </a:rPr>
              <a:t>маусымға</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жел соғады, күші 5-10 м/с. Ауа температурасы </a:t>
            </a:r>
            <a:r>
              <a:rPr lang="kk-KZ" altLang="ru-RU" sz="1200">
                <a:latin typeface="Times New Roman" panose="02020603050405020304" pitchFamily="18" charset="0"/>
                <a:cs typeface="Times New Roman" panose="02020603050405020304" pitchFamily="18" charset="0"/>
              </a:rPr>
              <a:t>түнде </a:t>
            </a:r>
            <a:r>
              <a:rPr lang="kk-KZ" altLang="ru-RU" sz="1200" smtClean="0">
                <a:latin typeface="Times New Roman" panose="02020603050405020304" pitchFamily="18" charset="0"/>
                <a:cs typeface="Times New Roman" panose="02020603050405020304" pitchFamily="18" charset="0"/>
              </a:rPr>
              <a:t>16-18 градус </a:t>
            </a:r>
            <a:r>
              <a:rPr lang="kk-KZ" altLang="ru-RU" sz="1200" dirty="0">
                <a:latin typeface="Times New Roman" panose="02020603050405020304" pitchFamily="18" charset="0"/>
                <a:cs typeface="Times New Roman" panose="02020603050405020304" pitchFamily="18" charset="0"/>
              </a:rPr>
              <a:t>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34862308"/>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24704</TotalTime>
  <Words>565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4764</cp:revision>
  <cp:lastPrinted>2021-07-01T03:56:27Z</cp:lastPrinted>
  <dcterms:created xsi:type="dcterms:W3CDTF">2018-03-27T06:03:00Z</dcterms:created>
  <dcterms:modified xsi:type="dcterms:W3CDTF">2025-06-05T06:56:20Z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