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81" d="100"/>
          <a:sy n="81" d="100"/>
        </p:scale>
        <p:origin x="30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1299043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88970338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06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Ауыспалы </a:t>
            </a:r>
            <a:r>
              <a:rPr lang="kk-KZ" sz="1150" kern="1400" dirty="0">
                <a:latin typeface="Times New Roman"/>
                <a:ea typeface="Times New Roman"/>
              </a:rPr>
              <a:t>бұлтты, жауын-шашынсыз. </a:t>
            </a:r>
            <a:r>
              <a:rPr lang="kk-KZ" sz="1150" kern="1400" dirty="0" smtClean="0">
                <a:latin typeface="Times New Roman"/>
                <a:ea typeface="Times New Roman"/>
              </a:rPr>
              <a:t>Солтүстік-батыстан оңтүстіктік-батысқа ауысып </a:t>
            </a:r>
            <a:r>
              <a:rPr lang="kk-KZ" sz="1150" kern="1400" dirty="0">
                <a:latin typeface="Times New Roman"/>
                <a:ea typeface="Times New Roman"/>
              </a:rPr>
              <a:t>жел соғады, күші 9-14 м/с. Ауа температурасы түнде </a:t>
            </a:r>
            <a:r>
              <a:rPr lang="kk-KZ" sz="1150" kern="1400" dirty="0" smtClean="0">
                <a:latin typeface="Times New Roman"/>
                <a:ea typeface="Times New Roman"/>
              </a:rPr>
              <a:t>15-17, </a:t>
            </a:r>
            <a:r>
              <a:rPr lang="kk-KZ" sz="1150" kern="1400" dirty="0">
                <a:latin typeface="Times New Roman"/>
                <a:ea typeface="Times New Roman"/>
              </a:rPr>
              <a:t>күндіз </a:t>
            </a:r>
            <a:r>
              <a:rPr lang="kk-KZ" sz="1150" kern="1400" dirty="0" smtClean="0">
                <a:latin typeface="Times New Roman"/>
                <a:ea typeface="Times New Roman"/>
              </a:rPr>
              <a:t>25-27 </a:t>
            </a:r>
            <a:r>
              <a:rPr lang="kk-KZ" sz="1150" kern="1400" dirty="0">
                <a:latin typeface="Times New Roman"/>
                <a:ea typeface="Times New Roman"/>
              </a:rPr>
              <a:t>жылы.</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07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a:t>
            </a:r>
            <a:r>
              <a:rPr lang="kk-KZ" sz="1150" kern="1400" dirty="0" smtClean="0">
                <a:solidFill>
                  <a:prstClr val="black"/>
                </a:solidFill>
                <a:latin typeface="Times New Roman"/>
                <a:ea typeface="Times New Roman"/>
              </a:rPr>
              <a:t>өткінші жаңбыр, найзағай</a:t>
            </a:r>
            <a:r>
              <a:rPr lang="kk-KZ" sz="1150" kern="1400" dirty="0" smtClean="0">
                <a:latin typeface="Times New Roman"/>
                <a:ea typeface="Times New Roman"/>
              </a:rPr>
              <a:t>. </a:t>
            </a:r>
            <a:r>
              <a:rPr lang="kk-KZ" sz="1150" kern="1400" dirty="0" smtClean="0">
                <a:latin typeface="Times New Roman"/>
                <a:ea typeface="Times New Roman"/>
              </a:rPr>
              <a:t>Оңтүстік-батыстан жел соғады, күші 5-10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16-18</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28048</TotalTime>
  <Words>575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4645</cp:revision>
  <cp:lastPrinted>2023-02-06T06:57:51Z</cp:lastPrinted>
  <dcterms:created xsi:type="dcterms:W3CDTF">2018-03-27T06:03:00Z</dcterms:created>
  <dcterms:modified xsi:type="dcterms:W3CDTF">2025-06-05T09:44:45Z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