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50786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таңертең аздаған жаңбыр. Күндіз шаңды дауыл.</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оңтүстік-батысқа ауысып 9-14, күндіз екпіні 15-20</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35-37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0053191"/>
              </p:ext>
            </p:extLst>
          </p:nvPr>
        </p:nvGraphicFramePr>
        <p:xfrm>
          <a:off x="5019674" y="4690835"/>
          <a:ext cx="4691064" cy="16847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82214802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15796</TotalTime>
  <Words>546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3692</cp:revision>
  <cp:lastPrinted>2021-07-01T07:38:07Z</cp:lastPrinted>
  <dcterms:created xsi:type="dcterms:W3CDTF">2018-03-27T06:03:00Z</dcterms:created>
  <dcterms:modified xsi:type="dcterms:W3CDTF">2025-06-05T08:03:04Z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