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12485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таңертең және </a:t>
            </a:r>
            <a:r>
              <a:rPr lang="ru-RU" sz="1200" dirty="0" smtClean="0">
                <a:solidFill>
                  <a:prstClr val="black"/>
                </a:solidFill>
                <a:latin typeface="Times New Roman" panose="02020603050405020304" pitchFamily="18" charset="0"/>
                <a:cs typeface="Times New Roman" panose="02020603050405020304" pitchFamily="18" charset="0"/>
              </a:rPr>
              <a:t>күндіз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Солтүстік-шығыстан 7</a:t>
            </a:r>
            <a:r>
              <a:rPr lang="ru-RU" sz="1200" dirty="0" smtClean="0">
                <a:solidFill>
                  <a:prstClr val="black"/>
                </a:solidFill>
                <a:latin typeface="Times New Roman" panose="02020603050405020304" pitchFamily="18" charset="0"/>
                <a:cs typeface="Times New Roman" panose="02020603050405020304" pitchFamily="18" charset="0"/>
              </a:rPr>
              <a:t>-11,</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күндіз 25-27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07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06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616506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06 маусым</a:t>
            </a:r>
            <a:r>
              <a:rPr lang="kk-KZ"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07 </a:t>
            </a:r>
            <a:r>
              <a:rPr lang="kk-KZ" sz="1200" dirty="0" smtClean="0">
                <a:solidFill>
                  <a:prstClr val="black"/>
                </a:solidFill>
                <a:latin typeface="Times New Roman" panose="02020603050405020304" pitchFamily="18" charset="0"/>
                <a:cs typeface="Times New Roman" panose="02020603050405020304" pitchFamily="18" charset="0"/>
              </a:rPr>
              <a:t>маусым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24480</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4816</cp:revision>
  <cp:lastPrinted>2021-07-01T07:38:07Z</cp:lastPrinted>
  <dcterms:created xsi:type="dcterms:W3CDTF">2018-03-27T06:03:00Z</dcterms:created>
  <dcterms:modified xsi:type="dcterms:W3CDTF">2025-06-05T07:23:02Z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